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6359ED7-9E72-44EC-800E-4881A0349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D9C9E4C4-32C3-44B8-AB4A-EC5B521FC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BD11CF5-1F2A-4709-94C4-587B01B5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6128CDF-08F9-43D1-8E0B-48E9F037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C73740D-8D40-4F99-A621-F3ECF7E4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02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FB6FDC8-D7C0-4637-A2F7-5E720E30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BAFA0968-AE5F-4FA4-928D-9EAFE2794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7FF505B-5E95-4517-B1D3-F48A2288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CCE323F-080D-4EB4-B454-BD887DBD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B6C2F35-3D3D-4506-A1BB-70DEA7AA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28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4D7FB42C-758E-42C8-9BB6-0FE845B83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DCF56B71-CFAC-42C7-A439-2274965BE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168CC6E-8CF5-4C60-871C-78BF56B4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015B8C67-8A54-4B65-9EC2-C6C7D22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E3D6F42C-3393-46DE-9CCB-E22D4E1DC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51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959CE6A-E879-4EA0-9F69-FEEC24F8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99B6BA7-4DEC-419E-AEEC-DF117066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4A90824-9BE2-4A2B-96AF-FB4B8C2E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D23EF39C-A84D-48DF-BB74-4B31B394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9916DE1-6FAB-4272-893A-C3DD4F4C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73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433C91F-3C47-410A-A5F5-75126CCF6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A340334D-232F-4F19-BF05-5D8E625DC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3257312-D3A5-4B2A-9069-841EBA61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24ABB95-CBCE-432C-9B4D-B11602D2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666DE08-9782-478D-8311-1141C698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31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B389811-76E5-4852-BE65-62D383F7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BA16C8C-3E25-4157-A3A3-699C4F2FA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30066237-918C-490C-9C2C-73B35B02C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8077FFEC-646B-4ED7-94D4-05A03BF07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B0C14BC9-4F6B-40A6-AD3F-3B8B5AFC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BBFC0A59-E212-417E-8A93-2B53F5BE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91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66C21E0-B825-4652-9133-ABF16D92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34813C6B-D91B-4EF5-8A8E-9FEADEECD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FFB0E664-EB0E-4E86-BCF0-F2686BBAA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1C99A5B0-82E6-4701-99BB-31AA80BF5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F0A5DEFC-1417-41B2-B908-88B7B09DF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CFF3D3F2-9B8C-4189-8235-624D2321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B2CEEFBF-CD93-4506-B62D-4856248B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9DD42D5A-6831-43A1-A077-BFDB1931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13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1EEB9B2-9E37-41B2-87FB-AE6BC3065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D003C233-9FEC-4760-B435-B4819FEA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09B648DA-63B0-4B13-BBBA-AA0E2187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9CD334BD-84DA-4FE3-9566-1D9314F5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26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A6049231-660D-4EF9-93DE-9828D30E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8D426921-2B17-4E11-B446-39CDECDC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96ED3F57-5B05-4713-8D61-1F80C6A7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45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701B586-2797-43C5-8737-02BB21202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2A791AA0-B8A3-4CFB-BA39-324E91D3A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803D31BE-3016-42F0-82CF-5A187A847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7B876C06-CA09-4884-A2DE-D4645083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09D824F0-BA55-409D-AE18-7E71022E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A60540DD-2586-4641-BC36-657D591B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45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FB3B920-CB30-4EE9-B04B-4DCAA19C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63377627-261D-4EC1-ADE3-9C1707885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0FCAF05D-7E28-4F4C-8097-EE7D76FBB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EDE94992-D903-4F43-B792-A4036178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2D0E348A-760F-4784-A0B8-BD9EFFB2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653E82E7-5A83-46A2-83EA-76BB0B1E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38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AC40FAFE-2E68-4E1D-B70B-35CD94BDC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0A623C9C-AC23-45E7-BA05-C4C600AA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34016D3-BE9D-45DB-9BA2-A779C92ED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38E0-4166-4A96-B023-9F7074CE5E49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1A727B9-EB0F-4927-AADD-0E59A9DF1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D477D5C-72C4-40A2-AC93-334E24CD9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C2659-56E9-4313-B26F-AD5D586D4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10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G\Downloads\man-4203784_19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1722623"/>
            <a:ext cx="5851525" cy="390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05BB8634-EC9F-453C-BB5A-723417960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298" y="1111731"/>
            <a:ext cx="12197297" cy="4530292"/>
          </a:xfrm>
          <a:noFill/>
        </p:spPr>
        <p:txBody>
          <a:bodyPr>
            <a:noAutofit/>
          </a:bodyPr>
          <a:lstStyle/>
          <a:p>
            <a:pPr algn="r"/>
            <a: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5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sz="73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73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sz="73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de-CH" sz="8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de-CH" sz="8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de-DE" sz="8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200386" y="5858352"/>
            <a:ext cx="8229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Christoph Blocher </a:t>
            </a:r>
            <a:br>
              <a:rPr lang="de-CH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Unternehmer, alt Bundesrat und alt Nationalrat, Gründungspräsident der AUNS</a:t>
            </a:r>
            <a:endParaRPr lang="de-CH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-23024" y="5273270"/>
            <a:ext cx="2585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auns.ch / gilets-rouges.ch</a:t>
            </a: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464550" y="1190842"/>
            <a:ext cx="5603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smtClean="0">
                <a:latin typeface="Arial Black" panose="020B0A04020102020204" pitchFamily="34" charset="0"/>
              </a:rPr>
              <a:t>20. Oktober 2019:</a:t>
            </a:r>
          </a:p>
          <a:p>
            <a:r>
              <a:rPr lang="de-CH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Ich</a:t>
            </a:r>
            <a:r>
              <a:rPr lang="de-CH" sz="3600" dirty="0" smtClean="0">
                <a:latin typeface="Arial Black" panose="020B0A04020102020204" pitchFamily="34" charset="0"/>
              </a:rPr>
              <a:t> </a:t>
            </a:r>
            <a:r>
              <a:rPr lang="de-CH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und wählen?</a:t>
            </a:r>
            <a:endParaRPr lang="de-CH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027" name="Picture 3" descr="C:\Users\WG\Downloads\golf-83869_19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2623"/>
            <a:ext cx="5851525" cy="390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78026" y="1186138"/>
            <a:ext cx="5603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20. Oktober 2019:</a:t>
            </a:r>
          </a:p>
          <a:p>
            <a:r>
              <a:rPr lang="de-CH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Ich wähle und treffe!</a:t>
            </a:r>
            <a:endParaRPr lang="de-CH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5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2019:  «gilet rouges»!</dc:title>
  <dc:creator>Gartenmann Werner</dc:creator>
  <cp:lastModifiedBy>WG</cp:lastModifiedBy>
  <cp:revision>38</cp:revision>
  <dcterms:created xsi:type="dcterms:W3CDTF">2018-12-30T17:50:00Z</dcterms:created>
  <dcterms:modified xsi:type="dcterms:W3CDTF">2019-09-13T08:13:28Z</dcterms:modified>
</cp:coreProperties>
</file>